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0E7FE21-44DF-474B-822C-12501DF8F9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6699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1DEC330-7DCC-4822-994F-30C771381FEF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533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344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釋放我的靈，使我能敬拜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Set my spirit free, that I may worship Thee.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釋放我的靈，使我能讚美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祢。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Set my spirit free, that I may praise Thy name.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脫離一切捆綁，使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靈運行；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Let all bondage go, and let deliv'rance flow.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釋放我的靈來敬拜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Set my spirit free to worship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H583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釋放我的靈</a:t>
            </a:r>
            <a:br>
              <a:rPr lang="zh-CN" altLang="en-US" sz="24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SET MY SPIRIT FREE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(1/1)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17</TotalTime>
  <Words>96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H583  釋放我的靈 SET MY SPIRIT FREE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H583 釋放我的靈 SET MY SPIRIT FREE</dc:title>
  <dc:subject>Hymnary 聖徒詩歌</dc:subject>
  <dc:creator>LIU</dc:creator>
  <cp:lastModifiedBy>Timothy Liang</cp:lastModifiedBy>
  <cp:revision>16</cp:revision>
  <dcterms:created xsi:type="dcterms:W3CDTF">2001-06-28T21:52:39Z</dcterms:created>
  <dcterms:modified xsi:type="dcterms:W3CDTF">2017-08-06T13:44:00Z</dcterms:modified>
</cp:coreProperties>
</file>